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FF9914"/>
    <a:srgbClr val="008200"/>
    <a:srgbClr val="005D02"/>
    <a:srgbClr val="008D00"/>
    <a:srgbClr val="007100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462"/>
  </p:normalViewPr>
  <p:slideViewPr>
    <p:cSldViewPr snapToGrid="0">
      <p:cViewPr>
        <p:scale>
          <a:sx n="72" d="100"/>
          <a:sy n="72" d="100"/>
        </p:scale>
        <p:origin x="148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C8CE-F6AA-1140-A1B6-9604637A82E6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E8EC6-B1BE-D846-8484-DF9FE3532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5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E8EC6-B1BE-D846-8484-DF9FE3532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BBC5-4D2E-3FAC-4D61-FA0419D41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2E7CB-EA31-60E2-687E-4F1DD6BF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6747-968B-54AE-CACD-3D94E72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8D43-8655-94ED-C6D4-AA14EE30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F949E-3297-B46E-ED5C-7949D92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AC46-8301-BDA9-ADD8-B5A97D8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53477-DDFD-2172-6FC7-35C49B92F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44C-68C9-1869-D17F-A4343DAD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E22A-4C17-7766-A36E-3A8C7984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910E-C84C-22E6-653A-80BB2D92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BBCF9-F7D0-93A6-2473-95A0C2C45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FBCEC-B5DC-DA56-6DEF-D387033C1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E44C-B9A9-872B-9F77-CCE6AB15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0CF3-BA4A-68C0-3A5B-1548B71A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075A-7B39-2C02-425D-07F70191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3B-A203-D0FD-3423-D3FF2E5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0EF1-6A1E-4FA7-06C7-9291BCEF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6D01-336F-4172-C571-D03AF735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C92E-B1F1-7104-13C3-DE15FE2B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DFF4-09F9-4139-033F-BF741CDA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0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E0B-A412-BF1E-C6FD-B92E15E6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71D8-BB7E-CB26-88D6-8D7850C7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1B54-2003-4F3F-A09E-B42D67E1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1E59-8E38-E0D0-49A3-658415F7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BC4D3-A9E7-E1C0-E708-1EA320CE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352D-248E-CACB-F23B-7261005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80D6-B14D-48B7-D064-0F750343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ADB25-FCD7-804A-EE5A-CED55FFB2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DC090-53F6-357E-D8C3-165BBB6D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0FED4-7947-6061-9996-AF1AAAE5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8B37C-3B00-886E-4489-BDD61085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AC0D-60F4-B78B-0AB9-1211BF85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6E0D0-B3C9-65B3-698E-22C7D538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6C1E-1A0B-D5DE-032E-285EA0950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C64FD-FE6E-2F2E-31F6-AE3854793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AC557-A61E-DDDE-37F9-AC3D5338C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4A0E6-1F6F-8CE7-A83E-64EDF1F9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6C430-5CF5-9384-FDD1-8497CD4C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A60AF-D53F-FB15-C630-99092E0B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7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CF10-376B-947B-E5BD-AA04F382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8B8E3-0340-84F6-AA7D-638A636D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97E06-3A73-2209-6F57-85423A16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DC28-651F-1D34-BB01-2EEF639F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1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29E58-6AE0-F42F-7BB8-8868AE9F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3E979-7504-30EC-A1A4-C776E81B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AC94-BDA5-4F07-59B9-AE2C6317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AC00-EC1E-527F-E63E-A84A4900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FA38-76FD-0FD7-65A0-FC550CEF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4430E-D034-09BA-BEED-EDC0F1910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B7DF4-DF48-AF4E-C63F-887025B2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D1D0-85A7-4730-D665-C050CAAE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317D4-EF26-B9D6-419F-F1E11349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455-83A5-64DD-5CBD-CD298F5A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FE78F-E230-EE92-2215-B9D412D36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1665F-5890-4A27-61A8-0B155499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972D-3C01-E6B4-27F1-304CBD4E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94DE-4AD6-7B90-9C89-66CDFBB9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824F-0DB8-ADCC-FEF0-B53CBE9D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F74C-9CC3-53F6-514E-9C73F23F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0E040-D307-2DF9-C23C-2033A27A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F243-4065-FD42-3B19-2696BDC54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A01D-4FC6-9942-9346-1069BA6504A3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1730F-E994-9520-A2D7-5DABC91C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2D7E-4F43-6C8A-E7E3-1D3D7664F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67D136-ED5E-CCBA-C77C-2D4C2F734454}"/>
              </a:ext>
            </a:extLst>
          </p:cNvPr>
          <p:cNvSpPr/>
          <p:nvPr/>
        </p:nvSpPr>
        <p:spPr>
          <a:xfrm>
            <a:off x="-2286000" y="-9403747"/>
            <a:ext cx="20059650" cy="168567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B0E2A9B0-7924-50DA-30DD-6254F626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82" r="11334" b="12971"/>
          <a:stretch/>
        </p:blipFill>
        <p:spPr>
          <a:xfrm>
            <a:off x="-1887616" y="-2403345"/>
            <a:ext cx="10361304" cy="9442131"/>
          </a:xfrm>
          <a:prstGeom prst="rect">
            <a:avLst/>
          </a:prstGeom>
        </p:spPr>
      </p:pic>
      <p:pic>
        <p:nvPicPr>
          <p:cNvPr id="10" name="Picture 9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E0A7B9F4-F67A-1BEC-A582-3CFA94F85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7" t="8424" r="14882" b="10107"/>
          <a:stretch/>
        </p:blipFill>
        <p:spPr>
          <a:xfrm>
            <a:off x="-1886525" y="-8999156"/>
            <a:ext cx="8128299" cy="60679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E0AAD4-6A3E-CFB9-049F-040947FFA04A}"/>
              </a:ext>
            </a:extLst>
          </p:cNvPr>
          <p:cNvSpPr/>
          <p:nvPr/>
        </p:nvSpPr>
        <p:spPr>
          <a:xfrm>
            <a:off x="3414862" y="-7162825"/>
            <a:ext cx="1121419" cy="11049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5A41D-E6B1-804D-CF99-3899954B4A12}"/>
              </a:ext>
            </a:extLst>
          </p:cNvPr>
          <p:cNvSpPr txBox="1"/>
          <p:nvPr/>
        </p:nvSpPr>
        <p:spPr>
          <a:xfrm>
            <a:off x="34822" y="-6284696"/>
            <a:ext cx="316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United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B4CBF-EA70-23BF-A2FD-435E5C08A1EE}"/>
              </a:ext>
            </a:extLst>
          </p:cNvPr>
          <p:cNvSpPr txBox="1"/>
          <p:nvPr/>
        </p:nvSpPr>
        <p:spPr>
          <a:xfrm>
            <a:off x="-67507" y="-7768790"/>
            <a:ext cx="201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Canada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567DC-822E-AC6D-0B6C-D45569F66A60}"/>
              </a:ext>
            </a:extLst>
          </p:cNvPr>
          <p:cNvSpPr txBox="1"/>
          <p:nvPr/>
        </p:nvSpPr>
        <p:spPr>
          <a:xfrm>
            <a:off x="3489976" y="1457258"/>
            <a:ext cx="240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Maine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61CE3B-D4A9-752A-33AD-5EE275543C81}"/>
              </a:ext>
            </a:extLst>
          </p:cNvPr>
          <p:cNvSpPr/>
          <p:nvPr/>
        </p:nvSpPr>
        <p:spPr>
          <a:xfrm>
            <a:off x="4679060" y="342443"/>
            <a:ext cx="614784" cy="6813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19A874-19B0-E84F-6A58-F2A3CC3D54BE}"/>
              </a:ext>
            </a:extLst>
          </p:cNvPr>
          <p:cNvSpPr/>
          <p:nvPr/>
        </p:nvSpPr>
        <p:spPr>
          <a:xfrm>
            <a:off x="4934784" y="2544538"/>
            <a:ext cx="718120" cy="7583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4A72C252-8174-0B25-C11C-B7F5A109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7616" y="-4262735"/>
            <a:ext cx="1129030" cy="144515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FAD5B8-B8EC-1521-D343-5E32A9E42256}"/>
              </a:ext>
            </a:extLst>
          </p:cNvPr>
          <p:cNvCxnSpPr>
            <a:cxnSpLocks/>
          </p:cNvCxnSpPr>
          <p:nvPr/>
        </p:nvCxnSpPr>
        <p:spPr>
          <a:xfrm flipV="1">
            <a:off x="5293844" y="-9001816"/>
            <a:ext cx="3712429" cy="934425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855C8A-EDE4-D99D-FD41-5ADAD8CCF8E2}"/>
              </a:ext>
            </a:extLst>
          </p:cNvPr>
          <p:cNvCxnSpPr>
            <a:cxnSpLocks/>
          </p:cNvCxnSpPr>
          <p:nvPr/>
        </p:nvCxnSpPr>
        <p:spPr>
          <a:xfrm flipV="1">
            <a:off x="5293844" y="-1100964"/>
            <a:ext cx="3712429" cy="2124723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map of land with orange squares&#10;&#10;Description automatically generated">
            <a:extLst>
              <a:ext uri="{FF2B5EF4-FFF2-40B4-BE49-F238E27FC236}">
                <a16:creationId xmlns:a16="http://schemas.microsoft.com/office/drawing/2014/main" id="{DCB74A33-6C58-1372-9D51-D8C2DEB2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64"/>
          <a:stretch/>
        </p:blipFill>
        <p:spPr>
          <a:xfrm>
            <a:off x="9019351" y="-9001815"/>
            <a:ext cx="8341773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86DA2E-4C8D-22C0-4343-A7B51BD3E5A5}"/>
              </a:ext>
            </a:extLst>
          </p:cNvPr>
          <p:cNvCxnSpPr>
            <a:cxnSpLocks/>
          </p:cNvCxnSpPr>
          <p:nvPr/>
        </p:nvCxnSpPr>
        <p:spPr>
          <a:xfrm>
            <a:off x="5652904" y="3289520"/>
            <a:ext cx="3353369" cy="374926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82111B-4759-A790-0C4B-86D6D8B355AA}"/>
              </a:ext>
            </a:extLst>
          </p:cNvPr>
          <p:cNvCxnSpPr>
            <a:cxnSpLocks/>
          </p:cNvCxnSpPr>
          <p:nvPr/>
        </p:nvCxnSpPr>
        <p:spPr>
          <a:xfrm flipV="1">
            <a:off x="5652904" y="-866641"/>
            <a:ext cx="3353369" cy="341117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land with green spots&#10;&#10;Description automatically generated">
            <a:extLst>
              <a:ext uri="{FF2B5EF4-FFF2-40B4-BE49-F238E27FC236}">
                <a16:creationId xmlns:a16="http://schemas.microsoft.com/office/drawing/2014/main" id="{127BBAA9-2F48-64AC-B1ED-0AC31CF9A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351" y="-866641"/>
            <a:ext cx="8343978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74B51E-6F6D-852F-5494-98DB8A1AF631}"/>
              </a:ext>
            </a:extLst>
          </p:cNvPr>
          <p:cNvSpPr txBox="1"/>
          <p:nvPr/>
        </p:nvSpPr>
        <p:spPr>
          <a:xfrm>
            <a:off x="9146838" y="-8934908"/>
            <a:ext cx="8086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Katahdin Woods and Waters National 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Monument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E443EE-BCE8-74ED-F92F-B1D28E5E5C84}"/>
              </a:ext>
            </a:extLst>
          </p:cNvPr>
          <p:cNvSpPr txBox="1"/>
          <p:nvPr/>
        </p:nvSpPr>
        <p:spPr>
          <a:xfrm>
            <a:off x="9146838" y="-817168"/>
            <a:ext cx="564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BC1D15-389B-2FF9-F4DF-B67F8D348E36}"/>
              </a:ext>
            </a:extLst>
          </p:cNvPr>
          <p:cNvSpPr txBox="1"/>
          <p:nvPr/>
        </p:nvSpPr>
        <p:spPr>
          <a:xfrm rot="16200000">
            <a:off x="1555394" y="2996459"/>
            <a:ext cx="182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Hampshire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2E91A-FDB2-5ED5-8A2F-C6586CA04431}"/>
              </a:ext>
            </a:extLst>
          </p:cNvPr>
          <p:cNvSpPr txBox="1"/>
          <p:nvPr/>
        </p:nvSpPr>
        <p:spPr>
          <a:xfrm>
            <a:off x="2268554" y="242834"/>
            <a:ext cx="138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Quebec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D665A1-24D8-F366-0AEC-3C100354081F}"/>
              </a:ext>
            </a:extLst>
          </p:cNvPr>
          <p:cNvSpPr txBox="1"/>
          <p:nvPr/>
        </p:nvSpPr>
        <p:spPr>
          <a:xfrm>
            <a:off x="5907594" y="-940279"/>
            <a:ext cx="2032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31691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land with green and orange spots&#10;&#10;Description automatically generated">
            <a:extLst>
              <a:ext uri="{FF2B5EF4-FFF2-40B4-BE49-F238E27FC236}">
                <a16:creationId xmlns:a16="http://schemas.microsoft.com/office/drawing/2014/main" id="{BDBE4994-468C-B6FE-DC70-18F5B491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2" t="1335" r="4958" b="1195"/>
          <a:stretch/>
        </p:blipFill>
        <p:spPr>
          <a:xfrm>
            <a:off x="1717956" y="0"/>
            <a:ext cx="8482071" cy="6858000"/>
          </a:xfrm>
          <a:prstGeom prst="rect">
            <a:avLst/>
          </a:prstGeom>
        </p:spPr>
      </p:pic>
      <p:pic>
        <p:nvPicPr>
          <p:cNvPr id="6" name="Picture 5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A29F5006-4092-9F36-23A7-788413DD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56" y="5854902"/>
            <a:ext cx="925953" cy="1185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EEE508-D3EB-2C4D-5A47-1E98B8A911F7}"/>
              </a:ext>
            </a:extLst>
          </p:cNvPr>
          <p:cNvSpPr/>
          <p:nvPr/>
        </p:nvSpPr>
        <p:spPr>
          <a:xfrm>
            <a:off x="6965189" y="4968487"/>
            <a:ext cx="3093212" cy="1772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6262F8-B9F1-01BF-2CE2-953E8AECF2F0}"/>
              </a:ext>
            </a:extLst>
          </p:cNvPr>
          <p:cNvSpPr/>
          <p:nvPr/>
        </p:nvSpPr>
        <p:spPr>
          <a:xfrm>
            <a:off x="7193035" y="5173207"/>
            <a:ext cx="237066" cy="248355"/>
          </a:xfrm>
          <a:prstGeom prst="roundRect">
            <a:avLst/>
          </a:prstGeom>
          <a:solidFill>
            <a:srgbClr val="008200"/>
          </a:solidFill>
          <a:ln>
            <a:solidFill>
              <a:srgbClr val="005D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45E0FE-E973-5002-5DEB-4A7CFEB13A27}"/>
              </a:ext>
            </a:extLst>
          </p:cNvPr>
          <p:cNvSpPr/>
          <p:nvPr/>
        </p:nvSpPr>
        <p:spPr>
          <a:xfrm>
            <a:off x="7242363" y="6329106"/>
            <a:ext cx="138411" cy="138411"/>
          </a:xfrm>
          <a:prstGeom prst="ellipse">
            <a:avLst/>
          </a:prstGeom>
          <a:solidFill>
            <a:srgbClr val="FF991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846598-3532-ADB2-C43B-D01D300780C6}"/>
              </a:ext>
            </a:extLst>
          </p:cNvPr>
          <p:cNvSpPr/>
          <p:nvPr/>
        </p:nvSpPr>
        <p:spPr>
          <a:xfrm>
            <a:off x="7193036" y="5723671"/>
            <a:ext cx="237066" cy="248355"/>
          </a:xfrm>
          <a:prstGeom prst="roundRect">
            <a:avLst/>
          </a:prstGeom>
          <a:pattFill prst="wdDnDiag">
            <a:fgClr>
              <a:srgbClr val="CFCFCF"/>
            </a:fgClr>
            <a:bgClr>
              <a:schemeClr val="tx2"/>
            </a:bgClr>
          </a:patt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6BB50-E582-DB3C-12F1-3900D76E434A}"/>
              </a:ext>
            </a:extLst>
          </p:cNvPr>
          <p:cNvSpPr txBox="1"/>
          <p:nvPr/>
        </p:nvSpPr>
        <p:spPr>
          <a:xfrm>
            <a:off x="7559975" y="5128107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A288A-375F-DE33-FA67-4E7FD7D10618}"/>
              </a:ext>
            </a:extLst>
          </p:cNvPr>
          <p:cNvSpPr txBox="1"/>
          <p:nvPr/>
        </p:nvSpPr>
        <p:spPr>
          <a:xfrm>
            <a:off x="7559975" y="5555460"/>
            <a:ext cx="264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Invasive plant management areas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D25CD-C1DF-3196-FF01-6D62AEDFC020}"/>
              </a:ext>
            </a:extLst>
          </p:cNvPr>
          <p:cNvSpPr txBox="1"/>
          <p:nvPr/>
        </p:nvSpPr>
        <p:spPr>
          <a:xfrm>
            <a:off x="7559975" y="6229034"/>
            <a:ext cx="263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Invasive species locations</a:t>
            </a:r>
          </a:p>
        </p:txBody>
      </p:sp>
    </p:spTree>
    <p:extLst>
      <p:ext uri="{BB962C8B-B14F-4D97-AF65-F5344CB8AC3E}">
        <p14:creationId xmlns:p14="http://schemas.microsoft.com/office/powerpoint/2010/main" val="423506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29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9</cp:revision>
  <dcterms:created xsi:type="dcterms:W3CDTF">2024-01-30T15:33:42Z</dcterms:created>
  <dcterms:modified xsi:type="dcterms:W3CDTF">2025-02-11T15:52:20Z</dcterms:modified>
</cp:coreProperties>
</file>